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44.xml"/>
  <Override ContentType="application/vnd.openxmlformats-officedocument.presentationml.slide+xml" PartName="/ppt/slides/slide46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22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F488A9E-1C61-4E72-B64B-A07E6C8DD330}">
  <a:tblStyle styleId="{AF488A9E-1C61-4E72-B64B-A07E6C8DD330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29" Type="http://schemas.openxmlformats.org/officeDocument/2006/relationships/slide" Target="slides/slide24.xml"/><Relationship Id="rId49" Type="http://schemas.openxmlformats.org/officeDocument/2006/relationships/slide" Target="slides/slide4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2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5.0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What to expect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5850"/>
            <a:ext cx="3443002" cy="11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0"/>
            <a:ext cx="462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External libraries</a:t>
            </a:r>
          </a:p>
        </p:txBody>
      </p:sp>
      <p:graphicFrame>
        <p:nvGraphicFramePr>
          <p:cNvPr id="209" name="Shape 209"/>
          <p:cNvGraphicFramePr/>
          <p:nvPr/>
        </p:nvGraphicFramePr>
        <p:xfrm>
          <a:off x="919650" y="1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{AF488A9E-1C61-4E72-B64B-A07E6C8DD330}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jQuery-ui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3.3.2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bootstrap-tour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0.10.1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tablesorter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2.18.4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lightbox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2.7.1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Highcharts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4.0.4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Stars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Gamification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Automatic message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 and comets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 and drawings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Layout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Bootstrap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Responsive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Easy to use framework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TableSorter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 on multiple columns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Movable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Use real emailaddress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Send message to real email address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Database access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Old mysql methods: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deprecated since php 5.5.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no longer developed since 2006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Migration to PDO_mysql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Picture of observers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detail of observation.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messages.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975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637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2"/>
            <a:ext cx="9144000" cy="498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entry page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Needs new logo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Add locations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Google maps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All your locations are shown on the map.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Update script to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locations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timezones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elevation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Don’t show longitude / latitude anymore.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Show weather predictions.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 deepskylog.se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Person who would help with translation does not respond.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Contact person in Sweden will try to find someone else from the SAAF.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Most persons in Sweden speak English very well.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Questions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Database &gt; 5 gigabyte, mostly in logging table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Simplify tables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Only show most interesting columns.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Finish new entry page.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Test, test, test!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is seen by a lot of users as an interface to a database. Should be an easy to use user interface: how?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Downscale start-display of DeepskyLog. Only show relevant information.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Improve quality of data / queries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Filter observations by word count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Shortcuts to frequently used queries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Project to translate DeepskyLog in more languages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Ask current observers to find people to help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Speak to new users / observers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Create short movies for ‘how-to-use DeepskyLog’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Rewrite help section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Survey of users before new release: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What do we want in a new release?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Change Main Menu: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Object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My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Settings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Help &amp; Startup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" y="0"/>
            <a:ext cx="90207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SR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Use black background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List of small corrections / improvements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Let observers grade their own observations: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C: Registration of observation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B: Good observation, but not perfect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Class A: Top observation, a lot of time and attention went into the observation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Multiple languages for one observations, certainly for Class A observations.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457200" y="10691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User interface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Tablet friendly: Should be OK in 5.0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Possibility to have shorter column names: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constellations (UMa, ...), type (GX, OC, ...)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Magnification without name of eyepiece.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Different version for beginners and experts.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Better help function.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Tonight’s best function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UNDO button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to list should be on the left.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Additional information for objects: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Visibility // Interstellarum Deepsky Atlas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Can we use this data?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Description from reputable observer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More catalogs: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Calabash nebula?</a:t>
            </a:r>
          </a:p>
          <a:p>
            <a:pPr indent="-381000" lvl="2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Star catalogs?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Better filters for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Using grades: Class A, B, C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SQM / NELM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Location: List is too long…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Instrument: List is too long, no uniform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‘AND’ to object type</a:t>
            </a:r>
          </a:p>
          <a:p>
            <a:pPr indent="-381000" lvl="2" marL="137160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Open clusters AND globular clusters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Observation sheet per object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1 page to find the object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1 page to observe: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Object information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Remarks (by the observer)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DDS image (inverted / not inverted)</a:t>
            </a:r>
          </a:p>
          <a:p>
            <a:pPr indent="-381000" lvl="2" marL="1371600" rtl="0">
              <a:spcBef>
                <a:spcPts val="0"/>
              </a:spcBef>
              <a:buClr>
                <a:schemeClr val="dk2"/>
              </a:buClr>
              <a:buSzPct val="80000"/>
              <a:buFont typeface="Wingdings"/>
              <a:buChar char="§"/>
            </a:pPr>
            <a:r>
              <a:rPr lang="nl"/>
              <a:t>Eyepiece / telescope view: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Newtonian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Refractor</a:t>
            </a:r>
          </a:p>
          <a:p>
            <a:pPr indent="-342900" lvl="3" marL="1828800" rtl="0">
              <a:spcBef>
                <a:spcPts val="0"/>
              </a:spcBef>
              <a:buClr>
                <a:schemeClr val="dk2"/>
              </a:buClr>
              <a:buSzPct val="60000"/>
              <a:buFont typeface="Arial"/>
              <a:buChar char="●"/>
            </a:pPr>
            <a:r>
              <a:rPr lang="nl"/>
              <a:t>SCT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BT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Rework lists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Moderate public lists?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New objects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source of new object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 should not start with ‘Structure / resolved / …‘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